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04EE1-F741-4EC6-8B32-E538A7B35E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00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55C56-73D0-4F37-9D59-4486FC1767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336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14E2C-AE75-4B3A-9E08-D44B69D9E7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12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B48C7-351C-48D9-9390-1C3E842F02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185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763F2-A0A4-467D-9FCE-ABEA106BCD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96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1F9C-9ED5-4349-8EAF-5493DEF0E1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365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212D3-1E9C-44B3-B1C0-1D8A0D19D7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894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AD444-9D9D-43BA-8870-2EEE1C350F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34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DC700-5F63-4AA3-ADB7-66D9479B6C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A95C2-72D2-4B52-A631-CDC99EA160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765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65BD8-8633-4690-B5F9-5429733B20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909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6308726"/>
            <a:ext cx="12192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3ECF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36867" name="Picture 3" descr="seismologist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200776"/>
            <a:ext cx="29718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BD2C5D-9E40-4EA4-A65C-B90F3BB343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342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A history of </a:t>
            </a:r>
            <a:r>
              <a:rPr lang="en-GB" sz="4000" dirty="0" err="1"/>
              <a:t>macroseismology</a:t>
            </a:r>
            <a:r>
              <a:rPr lang="en-GB" sz="4000" dirty="0"/>
              <a:t> in the UK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/>
              <a:t>RMW Musson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335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work\MACROWG\Auto_intensity\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2" y="426720"/>
            <a:ext cx="622483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71906" y="3025833"/>
            <a:ext cx="367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… plus c'est la même chose 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84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Macroseismic 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 = Not </a:t>
            </a:r>
            <a:r>
              <a:rPr lang="en-GB" dirty="0" smtClean="0"/>
              <a:t>felt</a:t>
            </a:r>
            <a:endParaRPr lang="en-GB" dirty="0" smtClean="0"/>
          </a:p>
          <a:p>
            <a:r>
              <a:rPr lang="en-GB" dirty="0" smtClean="0"/>
              <a:t>2 = </a:t>
            </a:r>
            <a:r>
              <a:rPr lang="en-GB" dirty="0" smtClean="0"/>
              <a:t>Very weak</a:t>
            </a:r>
            <a:endParaRPr lang="en-GB" dirty="0" smtClean="0"/>
          </a:p>
          <a:p>
            <a:r>
              <a:rPr lang="en-GB" dirty="0" smtClean="0"/>
              <a:t>3 = </a:t>
            </a:r>
            <a:r>
              <a:rPr lang="en-GB" dirty="0" smtClean="0"/>
              <a:t>Weak</a:t>
            </a:r>
            <a:endParaRPr lang="en-GB" dirty="0" smtClean="0"/>
          </a:p>
          <a:p>
            <a:r>
              <a:rPr lang="en-GB" dirty="0" smtClean="0"/>
              <a:t>4 = </a:t>
            </a:r>
            <a:r>
              <a:rPr lang="en-GB" dirty="0" smtClean="0"/>
              <a:t>Moderate (windows rattle)</a:t>
            </a:r>
            <a:endParaRPr lang="en-GB" dirty="0" smtClean="0"/>
          </a:p>
          <a:p>
            <a:r>
              <a:rPr lang="en-GB" dirty="0" smtClean="0"/>
              <a:t>5 = </a:t>
            </a:r>
            <a:r>
              <a:rPr lang="en-GB" dirty="0" smtClean="0"/>
              <a:t>Strong (ornaments fall)</a:t>
            </a:r>
          </a:p>
          <a:p>
            <a:r>
              <a:rPr lang="en-GB" dirty="0" smtClean="0"/>
              <a:t>6 = Slight damage (chimney pots fall)</a:t>
            </a:r>
          </a:p>
          <a:p>
            <a:r>
              <a:rPr lang="en-GB" dirty="0" smtClean="0"/>
              <a:t>… etc.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32663" y="5303521"/>
            <a:ext cx="762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Log of the area of intensity </a:t>
            </a:r>
            <a:r>
              <a:rPr lang="en-GB" sz="2800" dirty="0" smtClean="0"/>
              <a:t>3 </a:t>
            </a:r>
            <a:r>
              <a:rPr lang="en-GB" sz="2800" dirty="0" smtClean="0"/>
              <a:t>≈ magnitude (ML)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995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modern earthquake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1317052"/>
            <a:ext cx="4640548" cy="5200126"/>
          </a:xfrm>
        </p:spPr>
      </p:pic>
    </p:spTree>
    <p:extLst>
      <p:ext uri="{BB962C8B-B14F-4D97-AF65-F5344CB8AC3E}">
        <p14:creationId xmlns:p14="http://schemas.microsoft.com/office/powerpoint/2010/main" val="1716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historical earthquake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76" y="1317600"/>
            <a:ext cx="4666416" cy="5202000"/>
          </a:xfrm>
        </p:spPr>
      </p:pic>
    </p:spTree>
    <p:extLst>
      <p:ext uri="{BB962C8B-B14F-4D97-AF65-F5344CB8AC3E}">
        <p14:creationId xmlns:p14="http://schemas.microsoft.com/office/powerpoint/2010/main" val="39218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alitz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621" y="221671"/>
            <a:ext cx="8072583" cy="60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1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Macroseismology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study of the observed effects of earthquakes</a:t>
            </a:r>
          </a:p>
          <a:p>
            <a:r>
              <a:rPr lang="en-GB" dirty="0" smtClean="0"/>
              <a:t>Or:</a:t>
            </a:r>
          </a:p>
          <a:p>
            <a:pPr lvl="1"/>
            <a:r>
              <a:rPr lang="en-GB" dirty="0" smtClean="0"/>
              <a:t>Seismology you can do with paper, pencil and a wastepaper basket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7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" y="617616"/>
            <a:ext cx="6259492" cy="5716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59" y="617616"/>
            <a:ext cx="3161670" cy="41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Charles Davison (1858-1940)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32" y="1417638"/>
            <a:ext cx="4670746" cy="5091227"/>
          </a:xfrm>
        </p:spPr>
      </p:pic>
    </p:spTree>
    <p:extLst>
      <p:ext uri="{BB962C8B-B14F-4D97-AF65-F5344CB8AC3E}">
        <p14:creationId xmlns:p14="http://schemas.microsoft.com/office/powerpoint/2010/main" val="15468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09" y="452784"/>
            <a:ext cx="70770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61" y="365759"/>
            <a:ext cx="4661469" cy="62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06" y="83125"/>
            <a:ext cx="3407019" cy="659199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5503026" y="3940232"/>
            <a:ext cx="2901141" cy="1238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483927" y="4374865"/>
            <a:ext cx="330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Felt effects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1664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88" y="157942"/>
            <a:ext cx="4078589" cy="6334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7549" y="2859578"/>
            <a:ext cx="45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 </a:t>
            </a:r>
            <a:r>
              <a:rPr lang="en-GB" b="1" dirty="0" smtClean="0"/>
              <a:t>plus </a:t>
            </a:r>
            <a:r>
              <a:rPr lang="en-GB" b="1" dirty="0" err="1" smtClean="0"/>
              <a:t>ça</a:t>
            </a:r>
            <a:r>
              <a:rPr lang="en-GB" b="1" dirty="0" smtClean="0"/>
              <a:t> change 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6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eismologist">
  <a:themeElements>
    <a:clrScheme name="seismologi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ismologis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eismologi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ologi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ologi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ologi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ologi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ologi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ologi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ologi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ologi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ologi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ologi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ologi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ismologist" id="{679D48FF-FD0B-4B32-BC96-027B2AF4945D}" vid="{AA7CF2BF-3167-43BF-8A82-3BD90D6745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Seismologist</Template>
  <TotalTime>122</TotalTime>
  <Words>109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Seismologist</vt:lpstr>
      <vt:lpstr>A history of macroseismology in the UK</vt:lpstr>
      <vt:lpstr>PowerPoint Presentation</vt:lpstr>
      <vt:lpstr>Macroseismology</vt:lpstr>
      <vt:lpstr>PowerPoint Presentation</vt:lpstr>
      <vt:lpstr>Charles Davison (1858-1940)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Macroseismic Scale</vt:lpstr>
      <vt:lpstr>A modern earthquake</vt:lpstr>
      <vt:lpstr>A historical earthquake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history of macroseismology in the UK</dc:title>
  <dc:creator>Roger Musson</dc:creator>
  <cp:lastModifiedBy>Roger Musson</cp:lastModifiedBy>
  <cp:revision>9</cp:revision>
  <dcterms:created xsi:type="dcterms:W3CDTF">2017-03-16T16:12:45Z</dcterms:created>
  <dcterms:modified xsi:type="dcterms:W3CDTF">2017-04-01T16:54:24Z</dcterms:modified>
</cp:coreProperties>
</file>